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284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233" y="3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76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2438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11086" y="1467921"/>
            <a:ext cx="896982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Nominale</a:t>
            </a:r>
            <a:r>
              <a:rPr lang="en-US" sz="40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 interest</a:t>
            </a:r>
            <a:endParaRPr lang="nl-NL" sz="4000" b="1" dirty="0">
              <a:solidFill>
                <a:srgbClr val="FF00FF"/>
              </a:solidFill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r>
              <a:rPr lang="nl-NL" sz="4000" dirty="0"/>
              <a:t>De gegeven interest over een bepaalde tijdsperiode. Bij omrekenen naar een jaar vermenigvuldigen we dit percentage met het aantal keren dat die tijdsperiode in een jaar voorkomt.</a:t>
            </a:r>
          </a:p>
        </p:txBody>
      </p:sp>
    </p:spTree>
    <p:extLst>
      <p:ext uri="{BB962C8B-B14F-4D97-AF65-F5344CB8AC3E}">
        <p14:creationId xmlns:p14="http://schemas.microsoft.com/office/powerpoint/2010/main" val="126454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050471" y="1467921"/>
            <a:ext cx="99114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Effectieve</a:t>
            </a:r>
            <a:r>
              <a:rPr lang="en-US" sz="40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 interest</a:t>
            </a:r>
            <a:endParaRPr lang="nl-NL" sz="4000" b="1" dirty="0">
              <a:solidFill>
                <a:srgbClr val="FF00FF"/>
              </a:solidFill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r>
              <a:rPr lang="nl-NL" sz="4000" dirty="0"/>
              <a:t>Het (hogere) gelijkwaardige interestpercentage als er sprake is van samengestelde interest.</a:t>
            </a:r>
          </a:p>
        </p:txBody>
      </p:sp>
    </p:spTree>
    <p:extLst>
      <p:ext uri="{BB962C8B-B14F-4D97-AF65-F5344CB8AC3E}">
        <p14:creationId xmlns:p14="http://schemas.microsoft.com/office/powerpoint/2010/main" val="19958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49</Words>
  <Application>Microsoft Office PowerPoint</Application>
  <PresentationFormat>Breedbeeld</PresentationFormat>
  <Paragraphs>6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Univers-Bold</vt:lpstr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45</cp:revision>
  <dcterms:created xsi:type="dcterms:W3CDTF">2014-08-25T22:47:39Z</dcterms:created>
  <dcterms:modified xsi:type="dcterms:W3CDTF">2018-09-29T17:09:32Z</dcterms:modified>
</cp:coreProperties>
</file>